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0" autoAdjust="0"/>
  </p:normalViewPr>
  <p:slideViewPr>
    <p:cSldViewPr snapToGrid="0">
      <p:cViewPr varScale="1">
        <p:scale>
          <a:sx n="67" d="100"/>
          <a:sy n="67" d="100"/>
        </p:scale>
        <p:origin x="4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A29F-5E2E-4A95-83DD-58581154BA00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16BC-EF0C-4872-89AE-00AACD693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5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A29F-5E2E-4A95-83DD-58581154BA00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16BC-EF0C-4872-89AE-00AACD693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9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A29F-5E2E-4A95-83DD-58581154BA00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16BC-EF0C-4872-89AE-00AACD693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7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A29F-5E2E-4A95-83DD-58581154BA00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16BC-EF0C-4872-89AE-00AACD693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9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A29F-5E2E-4A95-83DD-58581154BA00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16BC-EF0C-4872-89AE-00AACD693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A29F-5E2E-4A95-83DD-58581154BA00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16BC-EF0C-4872-89AE-00AACD693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3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A29F-5E2E-4A95-83DD-58581154BA00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16BC-EF0C-4872-89AE-00AACD693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5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A29F-5E2E-4A95-83DD-58581154BA00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16BC-EF0C-4872-89AE-00AACD693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1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A29F-5E2E-4A95-83DD-58581154BA00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16BC-EF0C-4872-89AE-00AACD693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3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A29F-5E2E-4A95-83DD-58581154BA00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16BC-EF0C-4872-89AE-00AACD693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7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A29F-5E2E-4A95-83DD-58581154BA00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16BC-EF0C-4872-89AE-00AACD693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6A29F-5E2E-4A95-83DD-58581154BA00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F16BC-EF0C-4872-89AE-00AACD693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¡</a:t>
            </a:r>
            <a:r>
              <a:rPr lang="en-US" b="1" dirty="0" err="1" smtClean="0">
                <a:latin typeface="+mn-lt"/>
              </a:rPr>
              <a:t>Hablemos</a:t>
            </a:r>
            <a:r>
              <a:rPr lang="en-US" b="1" dirty="0" smtClean="0">
                <a:latin typeface="+mn-lt"/>
              </a:rPr>
              <a:t>!  De </a:t>
            </a:r>
            <a:r>
              <a:rPr lang="en-US" b="1" dirty="0" err="1" smtClean="0">
                <a:latin typeface="+mn-lt"/>
              </a:rPr>
              <a:t>vacaciones</a:t>
            </a:r>
            <a:endParaRPr lang="en-US" b="1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61123"/>
            <a:ext cx="5157787" cy="823912"/>
          </a:xfrm>
        </p:spPr>
        <p:txBody>
          <a:bodyPr/>
          <a:lstStyle/>
          <a:p>
            <a:r>
              <a:rPr lang="en-US" dirty="0" smtClean="0"/>
              <a:t>			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8" y="2212128"/>
            <a:ext cx="5157787" cy="46546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Mandas</a:t>
            </a:r>
            <a:r>
              <a:rPr lang="en-US" dirty="0" smtClean="0"/>
              <a:t> </a:t>
            </a:r>
            <a:r>
              <a:rPr lang="en-US" dirty="0" err="1" smtClean="0"/>
              <a:t>tarjetas</a:t>
            </a:r>
            <a:r>
              <a:rPr lang="en-US" dirty="0" smtClean="0"/>
              <a:t> </a:t>
            </a:r>
            <a:r>
              <a:rPr lang="en-US" dirty="0" err="1" smtClean="0"/>
              <a:t>postales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 de </a:t>
            </a:r>
            <a:r>
              <a:rPr lang="en-US" dirty="0" err="1" smtClean="0"/>
              <a:t>vacaciones</a:t>
            </a:r>
            <a:r>
              <a:rPr lang="en-US" dirty="0" smtClean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¿A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prefieres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de </a:t>
            </a:r>
            <a:r>
              <a:rPr lang="en-US" dirty="0" err="1" smtClean="0"/>
              <a:t>vacaciones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¿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recepción</a:t>
            </a:r>
            <a:r>
              <a:rPr lang="en-US" dirty="0" smtClean="0"/>
              <a:t> del hotel?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/>
              <a:t> </a:t>
            </a:r>
            <a:r>
              <a:rPr lang="en-US" dirty="0" err="1" smtClean="0"/>
              <a:t>puedes</a:t>
            </a:r>
            <a:r>
              <a:rPr lang="en-US" dirty="0"/>
              <a:t> </a:t>
            </a:r>
            <a:r>
              <a:rPr lang="en-US" dirty="0" err="1" smtClean="0"/>
              <a:t>comprar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mercado</a:t>
            </a:r>
            <a:r>
              <a:rPr lang="en-US" dirty="0" smtClean="0"/>
              <a:t> al </a:t>
            </a:r>
            <a:r>
              <a:rPr lang="en-US" dirty="0" err="1" smtClean="0"/>
              <a:t>aire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r>
              <a:rPr lang="en-US" dirty="0" smtClean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Prefieres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 la playa o </a:t>
            </a:r>
            <a:r>
              <a:rPr lang="en-US" dirty="0" err="1" smtClean="0"/>
              <a:t>acampar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 smtClean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de </a:t>
            </a:r>
            <a:r>
              <a:rPr lang="en-US" dirty="0" err="1" smtClean="0"/>
              <a:t>vacaciones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72200" y="1361123"/>
            <a:ext cx="5183188" cy="8239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172200" y="2537693"/>
            <a:ext cx="5183188" cy="4320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hacen</a:t>
            </a:r>
            <a:r>
              <a:rPr lang="en-US" dirty="0" smtClean="0"/>
              <a:t> las </a:t>
            </a:r>
            <a:r>
              <a:rPr lang="en-US" dirty="0" err="1" smtClean="0"/>
              <a:t>reservaciones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alojamiento</a:t>
            </a:r>
            <a:r>
              <a:rPr lang="en-US" dirty="0" smtClean="0"/>
              <a:t> </a:t>
            </a:r>
            <a:r>
              <a:rPr lang="en-US" dirty="0" err="1" smtClean="0"/>
              <a:t>prefieres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¿</a:t>
            </a:r>
            <a:r>
              <a:rPr lang="en-US" dirty="0" err="1"/>
              <a:t>Cuándo</a:t>
            </a:r>
            <a:r>
              <a:rPr lang="en-US" dirty="0"/>
              <a:t> </a:t>
            </a:r>
            <a:r>
              <a:rPr lang="en-US" dirty="0" err="1"/>
              <a:t>prefieres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de </a:t>
            </a:r>
            <a:r>
              <a:rPr lang="en-US" dirty="0" err="1"/>
              <a:t>vacaciones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smtClean="0"/>
              <a:t>Tomas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fotos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visitor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museos</a:t>
            </a:r>
            <a:r>
              <a:rPr lang="en-US" dirty="0" smtClean="0"/>
              <a:t> y </a:t>
            </a:r>
            <a:r>
              <a:rPr lang="en-US" dirty="0" err="1" smtClean="0"/>
              <a:t>por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¿</a:t>
            </a:r>
            <a:r>
              <a:rPr lang="en-US" dirty="0" err="1"/>
              <a:t>Llevas</a:t>
            </a:r>
            <a:r>
              <a:rPr lang="en-US" dirty="0"/>
              <a:t> </a:t>
            </a:r>
            <a:r>
              <a:rPr lang="en-US" dirty="0" err="1"/>
              <a:t>joyas</a:t>
            </a:r>
            <a:r>
              <a:rPr lang="en-US" dirty="0"/>
              <a:t>? 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10" name="Picture 9" descr="http://farm9.staticflickr.com/8261/8638426207_53db1ea64b_c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6026" y="-2801008"/>
            <a:ext cx="508538" cy="3910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Image result for artesani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551" y="57829"/>
            <a:ext cx="3475449" cy="260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102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¡Hablemos!  De vacaciones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¡Hablemos!</dc:title>
  <dc:creator>Jane Byrne</dc:creator>
  <cp:lastModifiedBy>Lindsey Colling</cp:lastModifiedBy>
  <cp:revision>19</cp:revision>
  <dcterms:created xsi:type="dcterms:W3CDTF">2013-06-26T18:56:41Z</dcterms:created>
  <dcterms:modified xsi:type="dcterms:W3CDTF">2016-10-28T12:22:04Z</dcterms:modified>
</cp:coreProperties>
</file>